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0" r:id="rId2"/>
    <p:sldId id="271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54" d="100"/>
          <a:sy n="54" d="100"/>
        </p:scale>
        <p:origin x="12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88F7-576C-4AB6-BC09-55ECA3642AA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9ABD-3015-43BA-8C1E-1CC9DD709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70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88F7-576C-4AB6-BC09-55ECA3642AA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9ABD-3015-43BA-8C1E-1CC9DD709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582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88F7-576C-4AB6-BC09-55ECA3642AA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9ABD-3015-43BA-8C1E-1CC9DD709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6167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8200"/>
            <a:ext cx="8229600" cy="1143000"/>
          </a:xfrm>
        </p:spPr>
        <p:txBody>
          <a:bodyPr>
            <a:normAutofit/>
          </a:bodyPr>
          <a:lstStyle>
            <a:lvl1pPr>
              <a:defRPr sz="3600"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16EC-87CA-4F7D-A84C-8919183F0986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3355D-9CEA-4A39-981F-3F4001A4E91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1143000" y="1828800"/>
            <a:ext cx="3505200" cy="4297363"/>
          </a:xfrm>
        </p:spPr>
        <p:txBody>
          <a:bodyPr>
            <a:normAutofit/>
          </a:bodyPr>
          <a:lstStyle>
            <a:lvl1pPr>
              <a:defRPr sz="2800">
                <a:solidFill>
                  <a:srgbClr val="002060"/>
                </a:solidFill>
              </a:defRPr>
            </a:lvl1pPr>
            <a:lvl2pPr>
              <a:defRPr sz="2400">
                <a:solidFill>
                  <a:srgbClr val="002060"/>
                </a:solidFill>
              </a:defRPr>
            </a:lvl2pPr>
            <a:lvl3pPr>
              <a:defRPr sz="2000">
                <a:solidFill>
                  <a:srgbClr val="002060"/>
                </a:solidFill>
              </a:defRPr>
            </a:lvl3pPr>
            <a:lvl4pPr>
              <a:defRPr sz="1800">
                <a:solidFill>
                  <a:srgbClr val="002060"/>
                </a:solidFill>
              </a:defRPr>
            </a:lvl4pPr>
            <a:lvl5pPr>
              <a:defRPr sz="1800">
                <a:solidFill>
                  <a:srgbClr val="00206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7804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88F7-576C-4AB6-BC09-55ECA3642AA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9ABD-3015-43BA-8C1E-1CC9DD709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222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88F7-576C-4AB6-BC09-55ECA3642AA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9ABD-3015-43BA-8C1E-1CC9DD709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161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88F7-576C-4AB6-BC09-55ECA3642AA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9ABD-3015-43BA-8C1E-1CC9DD709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682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88F7-576C-4AB6-BC09-55ECA3642AA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9ABD-3015-43BA-8C1E-1CC9DD709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113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88F7-576C-4AB6-BC09-55ECA3642AA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9ABD-3015-43BA-8C1E-1CC9DD709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145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88F7-576C-4AB6-BC09-55ECA3642AA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9ABD-3015-43BA-8C1E-1CC9DD709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799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88F7-576C-4AB6-BC09-55ECA3642AA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9ABD-3015-43BA-8C1E-1CC9DD709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250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F88F7-576C-4AB6-BC09-55ECA3642AA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A9ABD-3015-43BA-8C1E-1CC9DD709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553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F88F7-576C-4AB6-BC09-55ECA3642AA9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3A9ABD-3015-43BA-8C1E-1CC9DD709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08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52284" cy="6659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5920" y="387699"/>
            <a:ext cx="2209800" cy="205676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5F2FAD8-7F50-430A-B128-79598A4E3E05}"/>
              </a:ext>
            </a:extLst>
          </p:cNvPr>
          <p:cNvSpPr txBox="1"/>
          <p:nvPr/>
        </p:nvSpPr>
        <p:spPr>
          <a:xfrm>
            <a:off x="4724400" y="1097280"/>
            <a:ext cx="220980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b="1" dirty="0"/>
              <a:t>Ed Bielejec      505-206-0512</a:t>
            </a:r>
          </a:p>
          <a:p>
            <a:r>
              <a:rPr lang="en-US" sz="1200" b="1" dirty="0"/>
              <a:t>Barney Doyle  505-553-5044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028379-8B7C-44EA-A968-0ACACA34E9B6}"/>
              </a:ext>
            </a:extLst>
          </p:cNvPr>
          <p:cNvSpPr txBox="1"/>
          <p:nvPr/>
        </p:nvSpPr>
        <p:spPr>
          <a:xfrm>
            <a:off x="1447800" y="2362200"/>
            <a:ext cx="3124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Representation of ion channeling</a:t>
            </a:r>
          </a:p>
        </p:txBody>
      </p:sp>
    </p:spTree>
    <p:extLst>
      <p:ext uri="{BB962C8B-B14F-4D97-AF65-F5344CB8AC3E}">
        <p14:creationId xmlns:p14="http://schemas.microsoft.com/office/powerpoint/2010/main" val="2822442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7CF78-77CF-4551-B23D-9BFBBA0AF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27653"/>
            <a:ext cx="8229600" cy="1143000"/>
          </a:xfrm>
        </p:spPr>
        <p:txBody>
          <a:bodyPr/>
          <a:lstStyle/>
          <a:p>
            <a:r>
              <a:rPr lang="en-US" dirty="0"/>
              <a:t>Request to https://myit.sandia.gov/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0C136-C60D-4FAA-BA3D-A402888D0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dirty="0"/>
              <a:t>the site is</a:t>
            </a:r>
          </a:p>
          <a:p>
            <a:r>
              <a:rPr lang="en-US" dirty="0"/>
              <a:t>https://www.sandia.gov/research/research-foundations/materials-science/materials-facilities/ion-beam-modification/ion-beam-analysis/</a:t>
            </a:r>
          </a:p>
          <a:p>
            <a:r>
              <a:rPr lang="en-US" dirty="0"/>
              <a:t>and the links that no longer work are:</a:t>
            </a:r>
          </a:p>
          <a:p>
            <a:r>
              <a:rPr lang="en-US" dirty="0"/>
              <a:t>Ion Beam Analysis (IBA) Periodic Table (HTML)</a:t>
            </a:r>
          </a:p>
          <a:p>
            <a:r>
              <a:rPr lang="en-US" dirty="0"/>
              <a:t>TUNL Nuclear Data Evaluation</a:t>
            </a:r>
          </a:p>
          <a:p>
            <a:r>
              <a:rPr lang="en-US" dirty="0"/>
              <a:t>The TUNL link should be https://nucldata.tunl.duke.edu/</a:t>
            </a:r>
          </a:p>
          <a:p>
            <a:r>
              <a:rPr lang="en-US" dirty="0"/>
              <a:t>Delete the RUMP link</a:t>
            </a:r>
          </a:p>
          <a:p>
            <a:r>
              <a:rPr lang="en-US" dirty="0"/>
              <a:t>The SIMNRA should be https://mam.home.ipp.mpg.de/</a:t>
            </a:r>
          </a:p>
          <a:p>
            <a:r>
              <a:rPr lang="en-US" dirty="0"/>
              <a:t>The table was an interactive HTML app at: https://www.sandia.gov/research/facilities/technology_deployment_centers/ion_beam_lab/ion_beam_analysis_periodic_table.html that has somehow gotten lost maybe in the reorganization from Center 1100 to 1800 a few years ago.  I would be great if you could find it, but if not I could send you a </a:t>
            </a:r>
            <a:r>
              <a:rPr lang="en-US" dirty="0" err="1"/>
              <a:t>powerpoint</a:t>
            </a:r>
            <a:r>
              <a:rPr lang="en-US" dirty="0"/>
              <a:t> of the main screen, but it </a:t>
            </a:r>
            <a:r>
              <a:rPr lang="en-US" dirty="0" err="1"/>
              <a:t>wouldnt</a:t>
            </a:r>
            <a:r>
              <a:rPr lang="en-US" dirty="0"/>
              <a:t> be interactive.</a:t>
            </a:r>
          </a:p>
          <a:p>
            <a:endParaRPr lang="en-US" dirty="0"/>
          </a:p>
          <a:p>
            <a:r>
              <a:rPr lang="en-US" dirty="0"/>
              <a:t>This website is used internationally by accelerator groups that perform IBA</a:t>
            </a:r>
          </a:p>
        </p:txBody>
      </p:sp>
    </p:spTree>
    <p:extLst>
      <p:ext uri="{BB962C8B-B14F-4D97-AF65-F5344CB8AC3E}">
        <p14:creationId xmlns:p14="http://schemas.microsoft.com/office/powerpoint/2010/main" val="186258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2414</TotalTime>
  <Words>206</Words>
  <Application>Microsoft Office PowerPoint</Application>
  <PresentationFormat>On-screen Show (4:3)</PresentationFormat>
  <Paragraphs>15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Request to https://myit.sandia.gov/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Doyle</dc:creator>
  <cp:lastModifiedBy>Doyle</cp:lastModifiedBy>
  <cp:revision>3</cp:revision>
  <dcterms:created xsi:type="dcterms:W3CDTF">2023-06-28T19:44:41Z</dcterms:created>
  <dcterms:modified xsi:type="dcterms:W3CDTF">2023-08-30T18:09:51Z</dcterms:modified>
</cp:coreProperties>
</file>

<file path=docProps/thumbnail.jpeg>
</file>